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0080625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5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D1E0836-C601-4025-B968-EE396E27AC1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E85480-4068-4A3D-958F-3C48EE2368D9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EAF37E-7C78-4DA7-B597-D17305DCA9D3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88F4CE-E9F6-44B5-A871-E86E707A1503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B8ECDA0-EABE-43FD-8476-B2E236C41F0A}" type="slidenum">
              <a:t>‹Nr.›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34305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FF53CB8-4E54-4032-B5F3-650BB31C6C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D83C3E3-AB9A-44AD-B665-77B9A9B4D507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zxx-none"/>
          </a:p>
        </p:txBody>
      </p:sp>
      <p:sp>
        <p:nvSpPr>
          <p:cNvPr id="4" name="Kopfzeilenplatzhalter 3">
            <a:extLst>
              <a:ext uri="{FF2B5EF4-FFF2-40B4-BE49-F238E27FC236}">
                <a16:creationId xmlns:a16="http://schemas.microsoft.com/office/drawing/2014/main" id="{36868B84-A656-45C1-9BFD-289A2BD2BBC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2076F1-D2DA-43C2-82C2-57F4F676A774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3E545F-9917-458D-B6DC-07C94EED94B0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C0B4D0-445E-445E-A7DA-84BCEF99CFA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algn="r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839BD005-8302-425B-8F23-250820000B2D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242292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zx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2E5262-E673-4694-86B7-89F2B1665D4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6118786-1E76-45FA-B9EF-C1DA34713A7A}" type="slidenum">
              <a:t>1</a:t>
            </a:fld>
            <a:endParaRPr lang="zxx-none"/>
          </a:p>
        </p:txBody>
      </p:sp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4F47520-5B87-4AAE-BE7F-6DC51C52AF5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945CB8-D430-4AB7-90DC-AB5C1D90636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zx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DA7E0-1B46-48A8-802E-44F1EDC446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415BEBE-87B7-448A-BE20-274A246BDC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9E887D-9B97-403D-895D-E8AA4F5B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7EB648-C048-4EE1-84BB-7327A03F2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7C8C5C-B4B6-4C7F-AD2D-65A2814F6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860D5A-B2D3-49C0-BEA2-51A1142F6845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51823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36E4F-6E7D-4F58-8557-ABC794EF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B29504-2069-4722-A0E8-C9C9E3659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493C5E-13A1-45EC-B7F2-36C966C51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DB80EA-D122-4459-82D1-ED0753DD8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0FC872-C62F-486C-9FF8-15B2998DE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9EBF8E-5A9A-4378-9592-41A28D79E132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2186123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E25973D-607E-4EE2-8121-467B7094DE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640D93-4104-45EA-95F8-765BD2CF9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24424D-182D-4C5D-A669-93636DAE6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D4AD62-55B3-47F6-A164-583F33FD1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1A4EA1-0980-4550-8B02-B8FFCC06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1E3EDA-DA89-4915-A8A9-133813B8204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409154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6BBF46-2A1F-42FB-9ACE-45ED3F96D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8B4A2C-3D8F-487C-9984-81462A502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8218D0-C91C-441B-9948-627847C3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C97CCF-1169-407F-8C1B-635CDA106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863F08-7609-40A3-A1DD-4AE4D73A8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D0516F-1A94-4C58-8945-0A1920CA896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907452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964921-CFD5-473C-B3A3-362DA9B8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CA993A-444A-41C0-9136-6CE4ABC92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D535C-2D95-466F-98AE-96434A315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58336-2225-4E59-BE18-7D1CA98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6545A-5ED1-4DC3-B886-A82112DE2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252B83-3EDC-4703-B1C7-A50B63C29F8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33171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9CDFE-5C97-4FC9-B8ED-71CE005CD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AD7D98-48F0-4C0D-8B4D-289285CA51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56E2CF4-DB21-430F-BF21-4A5B9E1CB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CA3291C-7C53-459C-BD07-E2A9109BB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9CD4BB3-2853-43DF-B05E-1738AAC8F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035EBE-24A7-4370-9EA0-0811B7BD6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6D20C7-575A-49AF-AC23-1C3EE4F9FCC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316531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B385FD-5612-40B6-B7F1-E25641D4E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8F9E17-FEB6-4107-A235-BC6321271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644085-E31B-442F-9569-D31688DB06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C65BEDC-D3CA-4CDB-BA47-7BB5697F8C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5E04C77-912B-4F17-BCFA-8C6415708B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122956E-B0CB-4BCD-8254-B73049C00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FE6ABD1-C7B5-499D-A45E-9D93F80CB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ACC3DD-43E7-4FD7-B153-7489E94D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560E9F-98A9-4316-9898-B4519F578B60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81156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3DB57-BEF6-4F51-B39D-33BE902A3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47EA91-DA25-4596-99E6-26A4986DA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EC3120-A6C1-41F3-802E-F77F1A93B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FF6475-4E8E-4B91-AC83-8EAB2F9F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0D332F-3E3D-48F5-A6AE-BB564F22CC60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3296332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772FF23-20C1-4A1A-AEA2-FF501F06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342475-D1C6-4916-86CA-53010E945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453BBC-FAF9-4F8C-BEA6-0BCD5CEA5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55598B-B5E5-4504-BA94-9A03086877EB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094335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19482-B519-49C5-8508-70C5EC3B4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FF9948-66D9-48DC-B49D-D9E5FF597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481C1C2-994D-4C8A-8853-50FC8538C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AE8457-5582-4821-81EA-A97F56C84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4EFC91-1E69-48D6-B2DF-5BF90CCBB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1EEDD38-595A-40DA-B3F0-33E320E58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66ADAC-195C-431D-A88A-A3D91CB08137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49279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594F8D-72C6-433C-82F2-27A75717A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2E3751B-4969-46F1-AFB0-B4BD225BC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3EB279-D3D9-4A42-94B6-C8DB269D2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5BD48B-81D8-4016-93AE-E497D15BE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28DD6D-0C8C-43F2-8412-7636FC406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2B4D1E0-4680-4D9A-B03B-467CF107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7FBBD20-E5BD-4F9C-A063-E9CCF0E68E2C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42433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45F2F26-8C13-4910-B22A-F9F19708AA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30168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zxx-non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A4F386-C3C5-42DC-A396-0911C0AE5A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zxx-non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3E9A47-847A-47EE-800D-72B0A1C9559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FA51D-48BB-4691-9D13-198D97200A22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ctr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1AF2B3-ADE1-463B-9271-DBCAD4DC72B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B1496017-65EF-43ED-A07F-2DA03DE0EC08}" type="slidenum">
              <a:t>‹Nr.›</a:t>
            </a:fld>
            <a:endParaRPr lang="zx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zx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zxx-none" sz="3200" b="0" i="0" u="none" strike="noStrike" kern="1200">
          <a:ln>
            <a:noFill/>
          </a:ln>
          <a:latin typeface="Arial" pitchFamily="18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>
            <a:extLst>
              <a:ext uri="{FF2B5EF4-FFF2-40B4-BE49-F238E27FC236}">
                <a16:creationId xmlns:a16="http://schemas.microsoft.com/office/drawing/2014/main" id="{0E16887C-7CDF-4867-8FCD-5D7F0C4B05FE}"/>
              </a:ext>
            </a:extLst>
          </p:cNvPr>
          <p:cNvSpPr/>
          <p:nvPr/>
        </p:nvSpPr>
        <p:spPr>
          <a:xfrm>
            <a:off x="5760637" y="6605568"/>
            <a:ext cx="50387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/>
              <a:t>Idee zur Station, Konzept und Materialien unter geringfügiger Modifikation entnommen aus: </a:t>
            </a:r>
          </a:p>
          <a:p>
            <a:r>
              <a:rPr lang="de-DE" sz="800" dirty="0"/>
              <a:t>T - Titel: Unterrichtsmaterialien </a:t>
            </a:r>
            <a:r>
              <a:rPr lang="de-DE" sz="800" dirty="0" err="1"/>
              <a:t>Ozobot</a:t>
            </a:r>
            <a:endParaRPr lang="de-DE" sz="800" dirty="0"/>
          </a:p>
          <a:p>
            <a:r>
              <a:rPr lang="de-DE" sz="800" dirty="0"/>
              <a:t>U - Urheber: Daniel Hein, Ruhrtalgymnasium Schwerte</a:t>
            </a:r>
          </a:p>
          <a:p>
            <a:r>
              <a:rPr lang="de-DE" sz="800" dirty="0"/>
              <a:t>L - Lizenz: CC BY DE 4.0</a:t>
            </a:r>
          </a:p>
          <a:p>
            <a:r>
              <a:rPr lang="de-DE" sz="800" dirty="0"/>
              <a:t>L - Link zur Lizenz:  https://creativecommons.org/licenses/by/4.0/deed.de</a:t>
            </a:r>
          </a:p>
          <a:p>
            <a:r>
              <a:rPr lang="de-DE" sz="800" dirty="0"/>
              <a:t>U - Ursprungsort: Freigabe per E-Mail im Anschluss an den Workshop der GI-Tagung 2019</a:t>
            </a: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90DE6592-ED94-49E9-9D1D-EB276D8B3D0E}"/>
              </a:ext>
            </a:extLst>
          </p:cNvPr>
          <p:cNvSpPr/>
          <p:nvPr/>
        </p:nvSpPr>
        <p:spPr>
          <a:xfrm>
            <a:off x="720000" y="900000"/>
            <a:ext cx="1440000" cy="2520000"/>
          </a:xfrm>
          <a:custGeom>
            <a:avLst>
              <a:gd name="f0" fmla="val 3846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8" name="Gerader Verbinder 37">
            <a:extLst>
              <a:ext uri="{FF2B5EF4-FFF2-40B4-BE49-F238E27FC236}">
                <a16:creationId xmlns:a16="http://schemas.microsoft.com/office/drawing/2014/main" id="{9137937D-B638-44D9-AC94-3A780DBC6152}"/>
              </a:ext>
            </a:extLst>
          </p:cNvPr>
          <p:cNvSpPr/>
          <p:nvPr/>
        </p:nvSpPr>
        <p:spPr>
          <a:xfrm>
            <a:off x="684000" y="6480000"/>
            <a:ext cx="468649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9" name="Gerader Verbinder 38">
            <a:extLst>
              <a:ext uri="{FF2B5EF4-FFF2-40B4-BE49-F238E27FC236}">
                <a16:creationId xmlns:a16="http://schemas.microsoft.com/office/drawing/2014/main" id="{5073C9AF-C324-4829-89B1-C06297CEAA7F}"/>
              </a:ext>
            </a:extLst>
          </p:cNvPr>
          <p:cNvSpPr/>
          <p:nvPr/>
        </p:nvSpPr>
        <p:spPr>
          <a:xfrm>
            <a:off x="8640000" y="1800000"/>
            <a:ext cx="0" cy="396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0" name="Gerader Verbinder 39">
            <a:extLst>
              <a:ext uri="{FF2B5EF4-FFF2-40B4-BE49-F238E27FC236}">
                <a16:creationId xmlns:a16="http://schemas.microsoft.com/office/drawing/2014/main" id="{FDC9453E-83EA-4849-B9F0-5BEC8A317F33}"/>
              </a:ext>
            </a:extLst>
          </p:cNvPr>
          <p:cNvSpPr/>
          <p:nvPr/>
        </p:nvSpPr>
        <p:spPr>
          <a:xfrm>
            <a:off x="7020000" y="5760000"/>
            <a:ext cx="171000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7" name="Gerader Verbinder 46">
            <a:extLst>
              <a:ext uri="{FF2B5EF4-FFF2-40B4-BE49-F238E27FC236}">
                <a16:creationId xmlns:a16="http://schemas.microsoft.com/office/drawing/2014/main" id="{5D71354A-B9E4-4DE4-95F2-ABC281D72C7D}"/>
              </a:ext>
            </a:extLst>
          </p:cNvPr>
          <p:cNvSpPr/>
          <p:nvPr/>
        </p:nvSpPr>
        <p:spPr>
          <a:xfrm>
            <a:off x="7020000" y="810000"/>
            <a:ext cx="0" cy="504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50" name="Grafik 49">
            <a:extLst>
              <a:ext uri="{FF2B5EF4-FFF2-40B4-BE49-F238E27FC236}">
                <a16:creationId xmlns:a16="http://schemas.microsoft.com/office/drawing/2014/main" id="{F255FAD1-CBDF-4AB4-8113-E82A2D3E311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40000" y="471600"/>
            <a:ext cx="1800000" cy="1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A93A7DE9-554E-485C-9F92-7FECDD73543F}"/>
              </a:ext>
            </a:extLst>
          </p:cNvPr>
          <p:cNvSpPr/>
          <p:nvPr/>
        </p:nvSpPr>
        <p:spPr>
          <a:xfrm>
            <a:off x="3960000" y="1620000"/>
            <a:ext cx="2160000" cy="4140000"/>
          </a:xfrm>
          <a:custGeom>
            <a:avLst>
              <a:gd name="f0" fmla="val 1907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D87F0A39-D283-4C6C-8505-345772378EC4}"/>
              </a:ext>
            </a:extLst>
          </p:cNvPr>
          <p:cNvSpPr/>
          <p:nvPr/>
        </p:nvSpPr>
        <p:spPr>
          <a:xfrm>
            <a:off x="540000" y="3960000"/>
            <a:ext cx="2880000" cy="2340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C920E6D-9199-4463-AB68-9EC7448866B7}"/>
              </a:ext>
            </a:extLst>
          </p:cNvPr>
          <p:cNvSpPr/>
          <p:nvPr/>
        </p:nvSpPr>
        <p:spPr>
          <a:xfrm>
            <a:off x="90000" y="1404001"/>
            <a:ext cx="1440000" cy="485999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B5A07E0D-0667-43F2-AD98-411EB85FF6C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 flipH="1">
            <a:off x="360000" y="360000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erader Verbinder 54">
            <a:extLst>
              <a:ext uri="{FF2B5EF4-FFF2-40B4-BE49-F238E27FC236}">
                <a16:creationId xmlns:a16="http://schemas.microsoft.com/office/drawing/2014/main" id="{67E9069B-B592-4A09-A657-8119979F9386}"/>
              </a:ext>
            </a:extLst>
          </p:cNvPr>
          <p:cNvSpPr/>
          <p:nvPr/>
        </p:nvSpPr>
        <p:spPr>
          <a:xfrm>
            <a:off x="720000" y="3420000"/>
            <a:ext cx="90000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6" name="Gerader Verbinder 55">
            <a:extLst>
              <a:ext uri="{FF2B5EF4-FFF2-40B4-BE49-F238E27FC236}">
                <a16:creationId xmlns:a16="http://schemas.microsoft.com/office/drawing/2014/main" id="{9149C05D-1DEB-4C41-B175-0596642157FC}"/>
              </a:ext>
            </a:extLst>
          </p:cNvPr>
          <p:cNvSpPr/>
          <p:nvPr/>
        </p:nvSpPr>
        <p:spPr>
          <a:xfrm>
            <a:off x="720000" y="2880000"/>
            <a:ext cx="0" cy="369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7" name="Gerader Verbinder 56">
            <a:extLst>
              <a:ext uri="{FF2B5EF4-FFF2-40B4-BE49-F238E27FC236}">
                <a16:creationId xmlns:a16="http://schemas.microsoft.com/office/drawing/2014/main" id="{46B5C09C-B0DB-432D-946A-E59221D5AE78}"/>
              </a:ext>
            </a:extLst>
          </p:cNvPr>
          <p:cNvSpPr/>
          <p:nvPr/>
        </p:nvSpPr>
        <p:spPr>
          <a:xfrm>
            <a:off x="720000" y="3960000"/>
            <a:ext cx="234000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8" name="Gerader Verbinder 57">
            <a:extLst>
              <a:ext uri="{FF2B5EF4-FFF2-40B4-BE49-F238E27FC236}">
                <a16:creationId xmlns:a16="http://schemas.microsoft.com/office/drawing/2014/main" id="{9EBB4201-BF7F-47BE-BDD8-637CFEB98948}"/>
              </a:ext>
            </a:extLst>
          </p:cNvPr>
          <p:cNvSpPr/>
          <p:nvPr/>
        </p:nvSpPr>
        <p:spPr>
          <a:xfrm>
            <a:off x="3060000" y="3870000"/>
            <a:ext cx="0" cy="261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3DA09EB3-6A52-425A-AA35-AF42DBCD451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000000" y="21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C7C28FC7-AD8F-4889-9559-04895819B8D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flipH="1">
            <a:off x="7698240" y="21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B55F3F6A-DAEA-4417-B265-F4065538C0C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000000" y="30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674801E2-4DB2-4BC0-88C1-2514D27ECB5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flipH="1">
            <a:off x="7698240" y="30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34D3B989-C86A-4E19-ADF0-C450D8860CC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000000" y="39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42F91AFD-BDC3-4A06-A994-B90E1BCF8E4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flipH="1">
            <a:off x="7698240" y="39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75E9E332-9254-40AF-B0AF-97AFC42AFD0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140000" y="1918800"/>
            <a:ext cx="1800000" cy="330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5EB48691-2052-46C6-AD5C-A6049A1D028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080000" y="4597200"/>
            <a:ext cx="1620000" cy="9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erader Verbinder 66">
            <a:extLst>
              <a:ext uri="{FF2B5EF4-FFF2-40B4-BE49-F238E27FC236}">
                <a16:creationId xmlns:a16="http://schemas.microsoft.com/office/drawing/2014/main" id="{C1D54052-D18A-4485-823C-3DE6547D9D81}"/>
              </a:ext>
            </a:extLst>
          </p:cNvPr>
          <p:cNvSpPr/>
          <p:nvPr/>
        </p:nvSpPr>
        <p:spPr>
          <a:xfrm>
            <a:off x="5040000" y="6480000"/>
            <a:ext cx="1695651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70" name="Gerader Verbinder 69">
            <a:extLst>
              <a:ext uri="{FF2B5EF4-FFF2-40B4-BE49-F238E27FC236}">
                <a16:creationId xmlns:a16="http://schemas.microsoft.com/office/drawing/2014/main" id="{E48D71B1-81C9-4E7D-9D7E-B7A2E727B369}"/>
              </a:ext>
            </a:extLst>
          </p:cNvPr>
          <p:cNvSpPr/>
          <p:nvPr/>
        </p:nvSpPr>
        <p:spPr>
          <a:xfrm>
            <a:off x="3060000" y="468000"/>
            <a:ext cx="0" cy="215999"/>
          </a:xfrm>
          <a:prstGeom prst="line">
            <a:avLst/>
          </a:prstGeom>
          <a:noFill/>
          <a:ln w="180000">
            <a:solidFill>
              <a:srgbClr val="FF3333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71" name="Gerader Verbinder 70">
            <a:extLst>
              <a:ext uri="{FF2B5EF4-FFF2-40B4-BE49-F238E27FC236}">
                <a16:creationId xmlns:a16="http://schemas.microsoft.com/office/drawing/2014/main" id="{718A4F6A-2CBD-422B-A56F-16730EB3A44E}"/>
              </a:ext>
            </a:extLst>
          </p:cNvPr>
          <p:cNvSpPr/>
          <p:nvPr/>
        </p:nvSpPr>
        <p:spPr>
          <a:xfrm>
            <a:off x="3060000" y="683999"/>
            <a:ext cx="0" cy="216001"/>
          </a:xfrm>
          <a:prstGeom prst="line">
            <a:avLst/>
          </a:prstGeom>
          <a:noFill/>
          <a:ln w="180000">
            <a:solidFill>
              <a:srgbClr val="0066FF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B6BE7B8B-E6E1-4FC4-ABFB-3094D5F812CC}"/>
              </a:ext>
            </a:extLst>
          </p:cNvPr>
          <p:cNvSpPr/>
          <p:nvPr/>
        </p:nvSpPr>
        <p:spPr>
          <a:xfrm>
            <a:off x="90000" y="1416880"/>
            <a:ext cx="1440000" cy="1918796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E0840C49-B8E5-47E2-8476-E78A66D1C625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23582" y="1912611"/>
            <a:ext cx="944772" cy="944772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erader Verbinder 33">
            <a:extLst>
              <a:ext uri="{FF2B5EF4-FFF2-40B4-BE49-F238E27FC236}">
                <a16:creationId xmlns:a16="http://schemas.microsoft.com/office/drawing/2014/main" id="{BF617890-F5DF-4220-AE1F-43C6E726E4C8}"/>
              </a:ext>
            </a:extLst>
          </p:cNvPr>
          <p:cNvSpPr/>
          <p:nvPr/>
        </p:nvSpPr>
        <p:spPr>
          <a:xfrm flipH="1">
            <a:off x="3056634" y="809999"/>
            <a:ext cx="3366" cy="2245847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endParaRPr lang="de-DE" sz="800" dirty="0"/>
          </a:p>
        </p:txBody>
      </p:sp>
      <p:sp>
        <p:nvSpPr>
          <p:cNvPr id="42" name="Gerader Verbinder 41">
            <a:extLst>
              <a:ext uri="{FF2B5EF4-FFF2-40B4-BE49-F238E27FC236}">
                <a16:creationId xmlns:a16="http://schemas.microsoft.com/office/drawing/2014/main" id="{54DE635E-0646-4A4C-80F8-8A036D5C8BA9}"/>
              </a:ext>
            </a:extLst>
          </p:cNvPr>
          <p:cNvSpPr/>
          <p:nvPr/>
        </p:nvSpPr>
        <p:spPr>
          <a:xfrm>
            <a:off x="8640000" y="3701500"/>
            <a:ext cx="0" cy="215999"/>
          </a:xfrm>
          <a:prstGeom prst="line">
            <a:avLst/>
          </a:prstGeom>
          <a:noFill/>
          <a:ln w="180000">
            <a:solidFill>
              <a:srgbClr val="FF3333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3" name="Gerader Verbinder 42">
            <a:extLst>
              <a:ext uri="{FF2B5EF4-FFF2-40B4-BE49-F238E27FC236}">
                <a16:creationId xmlns:a16="http://schemas.microsoft.com/office/drawing/2014/main" id="{C4477C7F-67BC-4851-A941-122468864CE7}"/>
              </a:ext>
            </a:extLst>
          </p:cNvPr>
          <p:cNvSpPr/>
          <p:nvPr/>
        </p:nvSpPr>
        <p:spPr>
          <a:xfrm>
            <a:off x="8640000" y="4344099"/>
            <a:ext cx="0" cy="216001"/>
          </a:xfrm>
          <a:prstGeom prst="line">
            <a:avLst/>
          </a:prstGeom>
          <a:noFill/>
          <a:ln w="180000">
            <a:solidFill>
              <a:srgbClr val="0066FF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4" name="Gerader Verbinder 43">
            <a:extLst>
              <a:ext uri="{FF2B5EF4-FFF2-40B4-BE49-F238E27FC236}">
                <a16:creationId xmlns:a16="http://schemas.microsoft.com/office/drawing/2014/main" id="{FD93B113-77D3-4974-98A9-9B177F6FA599}"/>
              </a:ext>
            </a:extLst>
          </p:cNvPr>
          <p:cNvSpPr/>
          <p:nvPr/>
        </p:nvSpPr>
        <p:spPr>
          <a:xfrm>
            <a:off x="8640000" y="3917499"/>
            <a:ext cx="0" cy="216001"/>
          </a:xfrm>
          <a:prstGeom prst="line">
            <a:avLst/>
          </a:prstGeom>
          <a:noFill/>
          <a:ln w="180000">
            <a:solidFill>
              <a:srgbClr val="00CC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Benutzerdefiniert</PresentationFormat>
  <Paragraphs>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Fehrmann, Raphael</cp:lastModifiedBy>
  <cp:revision>98</cp:revision>
  <dcterms:created xsi:type="dcterms:W3CDTF">2009-04-16T11:32:32Z</dcterms:created>
  <dcterms:modified xsi:type="dcterms:W3CDTF">2020-01-05T18:47:11Z</dcterms:modified>
</cp:coreProperties>
</file>